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chemeClr val="tx1"/>
    </p:penClr>
  </p:showPr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4660"/>
  </p:normalViewPr>
  <p:slideViewPr>
    <p:cSldViewPr>
      <p:cViewPr varScale="1">
        <p:scale>
          <a:sx n="37" d="100"/>
          <a:sy n="37" d="100"/>
        </p:scale>
        <p:origin x="-7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CEA2-D57D-430C-8D2E-18EBD11D364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09226-13C1-4EF9-8E8A-C7A87B77D0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74EF8-2B9E-4F1B-93A8-9668D05FA82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FC716-8EFF-4CD9-A3AC-3FABB17AF0D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A761B-CA07-4D4E-962F-6CBA6639C1C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3FA28-FFF2-4DE1-B24D-2CE2FE2E375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4CC4A-39D4-47AE-A271-154A8AED949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BEED-03E4-4A21-B6BF-6F3D0052368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1D88-2CE0-42F9-ABB6-030186DA4D7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18434-14E1-4055-8DC9-32C61E6BFBF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44687-45E6-4BD0-BEA3-272526A1A16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9D80BD0-F953-44D4-8574-881C72BD31E3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3810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Read this story well </a:t>
            </a:r>
            <a:r>
              <a:rPr lang="en-US" sz="2800" dirty="0" smtClean="0"/>
              <a:t>and</a:t>
            </a:r>
            <a:r>
              <a:rPr lang="en-US" sz="2800" b="0" i="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800" b="0" i="0" dirty="0" smtClean="0">
                <a:solidFill>
                  <a:srgbClr val="FFFF00"/>
                </a:solidFill>
                <a:latin typeface="arial"/>
              </a:rPr>
              <a:t>Read this story and 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b="0" i="0" dirty="0" smtClean="0">
                <a:solidFill>
                  <a:srgbClr val="FFFF00"/>
                </a:solidFill>
                <a:latin typeface="arial"/>
              </a:rPr>
              <a:t>If the conclusion is correct and I like to think it is, do not hesitate to do something. </a:t>
            </a:r>
            <a:r>
              <a:rPr lang="en-US" sz="2800" dirty="0" smtClean="0"/>
              <a:t>...</a:t>
            </a:r>
            <a:br>
              <a:rPr lang="en-US" sz="2800" dirty="0" smtClean="0"/>
            </a:br>
            <a:r>
              <a:rPr lang="fr-FR" sz="2800" dirty="0">
                <a:latin typeface="Arial" charset="0"/>
              </a:rPr>
              <a:t/>
            </a:r>
            <a:br>
              <a:rPr lang="fr-FR" sz="2800" dirty="0">
                <a:latin typeface="Arial" charset="0"/>
              </a:rPr>
            </a:br>
            <a:endParaRPr lang="fr-FR" dirty="0">
              <a:latin typeface="Times New Roman" charset="0"/>
            </a:endParaRPr>
          </a:p>
          <a:p>
            <a:pPr algn="ctr"/>
            <a:r>
              <a:rPr lang="fr-FR" dirty="0">
                <a:solidFill>
                  <a:srgbClr val="FFFF00"/>
                </a:solidFill>
                <a:latin typeface="Arial" charset="0"/>
                <a:cs typeface="Times New Roman" charset="0"/>
              </a:rPr>
              <a:t/>
            </a:r>
            <a:br>
              <a:rPr lang="fr-FR" dirty="0">
                <a:solidFill>
                  <a:srgbClr val="FFFF00"/>
                </a:solidFill>
                <a:latin typeface="Arial" charset="0"/>
                <a:cs typeface="Times New Roman" charset="0"/>
              </a:rPr>
            </a:br>
            <a:endParaRPr lang="fr-FR" dirty="0">
              <a:solidFill>
                <a:srgbClr val="FFFF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0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02113" y="6172200"/>
            <a:ext cx="738187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 enregistré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3124200"/>
            <a:ext cx="304800" cy="3048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6781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Times New Roman" charset="0"/>
              </a:rPr>
              <a:t>A Lifetime Lesson</a:t>
            </a:r>
            <a:endParaRPr lang="fr-FR" sz="3200" b="1" dirty="0">
              <a:solidFill>
                <a:srgbClr val="FFFF00"/>
              </a:solidFill>
              <a:latin typeface="Times New Roman" charset="0"/>
            </a:endParaRPr>
          </a:p>
          <a:p>
            <a:pPr algn="ctr"/>
            <a:endParaRPr lang="fr-FR" sz="2000" b="1" u="sng" dirty="0" smtClean="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spd="med">
    <p:randomBar dir="vert"/>
    <p:sndAc>
      <p:stSnd loop="1">
        <p:snd r:embed="rId1" name="Son enregistré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00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19200" y="6096000"/>
            <a:ext cx="738188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4386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315200" cy="12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rgbClr val="FFFF00"/>
                </a:solidFill>
              </a:rPr>
              <a:t>If you forward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 smtClean="0">
                <a:solidFill>
                  <a:srgbClr val="FFFF00"/>
                </a:solidFill>
              </a:rPr>
              <a:t>this presentation</a:t>
            </a:r>
            <a:r>
              <a:rPr lang="en-US" dirty="0">
                <a:solidFill>
                  <a:srgbClr val="FFFF00"/>
                </a:solidFill>
              </a:rPr>
              <a:t> to your </a:t>
            </a:r>
            <a:r>
              <a:rPr lang="en-US" dirty="0" smtClean="0">
                <a:solidFill>
                  <a:srgbClr val="FFFF00"/>
                </a:solidFill>
              </a:rPr>
              <a:t>friends,</a:t>
            </a:r>
            <a:r>
              <a:rPr lang="en-US" dirty="0">
                <a:solidFill>
                  <a:srgbClr val="FFFF00"/>
                </a:solidFill>
              </a:rPr>
              <a:t> AOL will pay 10 cents for each </a:t>
            </a:r>
            <a:r>
              <a:rPr lang="en-US" dirty="0" smtClean="0">
                <a:solidFill>
                  <a:srgbClr val="FFFF00"/>
                </a:solidFill>
              </a:rPr>
              <a:t>email you send</a:t>
            </a:r>
            <a:r>
              <a:rPr lang="fr-FR" dirty="0" smtClean="0">
                <a:solidFill>
                  <a:srgbClr val="FFFF00"/>
                </a:solidFill>
                <a:latin typeface="Times New Roman" charset="0"/>
              </a:rPr>
              <a:t>.</a:t>
            </a:r>
            <a:endParaRPr lang="fr-FR" dirty="0">
              <a:solidFill>
                <a:srgbClr val="FFFF00"/>
              </a:solidFill>
              <a:latin typeface="Times New Roman" charset="0"/>
            </a:endParaRPr>
          </a:p>
          <a:p>
            <a:pPr eaLnBrk="0" hangingPunct="0"/>
            <a:endParaRPr lang="fr-FR" dirty="0">
              <a:solidFill>
                <a:schemeClr val="bg1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229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91000" y="6248400"/>
            <a:ext cx="738188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3914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202113" y="6172200"/>
            <a:ext cx="738187" cy="357188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 smtClean="0">
                <a:latin typeface="Times New Roman" charset="0"/>
              </a:rPr>
              <a:t>END</a:t>
            </a:r>
            <a:endParaRPr lang="fr-FR" dirty="0">
              <a:latin typeface="Times New Roman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81362" y="4953000"/>
            <a:ext cx="82445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I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hope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you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do the latter and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forward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to all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your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friends. </a:t>
            </a:r>
          </a:p>
          <a:p>
            <a:pPr algn="ctr"/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Thank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you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!!</a:t>
            </a: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charset="0"/>
            </a:endParaRPr>
          </a:p>
          <a:p>
            <a:pPr algn="ctr"/>
            <a:endParaRPr lang="fr-CH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+mj-lt"/>
                <a:cs typeface="Times New Roman" charset="0"/>
              </a:rPr>
              <a:t>Now </a:t>
            </a:r>
            <a:r>
              <a:rPr lang="fr-FR" sz="2800" dirty="0" err="1" smtClean="0">
                <a:solidFill>
                  <a:srgbClr val="FFFF00"/>
                </a:solidFill>
                <a:latin typeface="+mj-lt"/>
                <a:cs typeface="Times New Roman" charset="0"/>
              </a:rPr>
              <a:t>you</a:t>
            </a:r>
            <a:r>
              <a:rPr lang="fr-FR" sz="2800" dirty="0" smtClean="0">
                <a:solidFill>
                  <a:srgbClr val="FFFF00"/>
                </a:solidFill>
                <a:latin typeface="+mj-lt"/>
                <a:cs typeface="Times New Roman" charset="0"/>
              </a:rPr>
              <a:t> have </a:t>
            </a:r>
            <a:r>
              <a:rPr lang="fr-FR" sz="2800" dirty="0" err="1" smtClean="0">
                <a:solidFill>
                  <a:srgbClr val="FFFF00"/>
                </a:solidFill>
                <a:latin typeface="+mj-lt"/>
                <a:cs typeface="Times New Roman" charset="0"/>
              </a:rPr>
              <a:t>two</a:t>
            </a:r>
            <a:r>
              <a:rPr lang="fr-FR" sz="2800" dirty="0" smtClean="0">
                <a:solidFill>
                  <a:srgbClr val="FFFF00"/>
                </a:solidFill>
                <a:latin typeface="+mj-lt"/>
                <a:cs typeface="Times New Roman" charset="0"/>
              </a:rPr>
              <a:t> options: delete </a:t>
            </a:r>
            <a:r>
              <a:rPr lang="fr-FR" sz="2800" dirty="0" err="1" smtClean="0">
                <a:solidFill>
                  <a:srgbClr val="FFFF00"/>
                </a:solidFill>
                <a:latin typeface="+mj-lt"/>
                <a:cs typeface="Times New Roman" charset="0"/>
              </a:rPr>
              <a:t>this</a:t>
            </a:r>
            <a:r>
              <a:rPr lang="fr-FR" sz="2800" dirty="0" smtClean="0">
                <a:solidFill>
                  <a:srgbClr val="FFFF00"/>
                </a:solidFill>
                <a:latin typeface="+mj-lt"/>
                <a:cs typeface="Times New Roman" charset="0"/>
              </a:rPr>
              <a:t> presentation or forwaed </a:t>
            </a:r>
            <a:r>
              <a:rPr lang="fr-FR" sz="2800" dirty="0" err="1" smtClean="0">
                <a:solidFill>
                  <a:srgbClr val="FFFF00"/>
                </a:solidFill>
                <a:latin typeface="+mj-lt"/>
                <a:cs typeface="Times New Roman" charset="0"/>
              </a:rPr>
              <a:t>it</a:t>
            </a:r>
            <a:r>
              <a:rPr lang="fr-FR" sz="2800" dirty="0" smtClean="0">
                <a:solidFill>
                  <a:srgbClr val="FFFF00"/>
                </a:solidFill>
                <a:latin typeface="+mj-lt"/>
                <a:cs typeface="Times New Roman" charset="0"/>
              </a:rPr>
              <a:t> to all </a:t>
            </a:r>
            <a:r>
              <a:rPr lang="fr-FR" sz="2800" dirty="0" err="1" smtClean="0">
                <a:solidFill>
                  <a:srgbClr val="FFFF00"/>
                </a:solidFill>
                <a:latin typeface="+mj-lt"/>
                <a:cs typeface="Times New Roman" charset="0"/>
              </a:rPr>
              <a:t>your</a:t>
            </a:r>
            <a:r>
              <a:rPr lang="fr-FR" sz="2800" dirty="0" smtClean="0">
                <a:solidFill>
                  <a:srgbClr val="FFFF00"/>
                </a:solidFill>
                <a:latin typeface="+mj-lt"/>
                <a:cs typeface="Times New Roman" charset="0"/>
              </a:rPr>
              <a:t> friends</a:t>
            </a:r>
            <a:r>
              <a:rPr lang="fr-FR" sz="2000" dirty="0" smtClean="0">
                <a:solidFill>
                  <a:srgbClr val="FFFF00"/>
                </a:solidFill>
                <a:latin typeface="+mj-lt"/>
                <a:cs typeface="Times New Roman" charset="0"/>
              </a:rPr>
              <a:t>.</a:t>
            </a:r>
            <a:endParaRPr lang="fr-FR" sz="2000" dirty="0">
              <a:solidFill>
                <a:srgbClr val="FFFF00"/>
              </a:solidFill>
              <a:latin typeface="+mj-lt"/>
              <a:cs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518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0" i="0" dirty="0" smtClean="0">
                <a:solidFill>
                  <a:srgbClr val="FFFF00"/>
                </a:solidFill>
                <a:latin typeface="arial"/>
              </a:rPr>
              <a:t>Yes, this is a great lifetime lesson. Something to think about…</a:t>
            </a:r>
            <a:r>
              <a:rPr lang="fr-FR" dirty="0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fr-FR" dirty="0">
                <a:solidFill>
                  <a:srgbClr val="FFFF00"/>
                </a:solidFill>
                <a:latin typeface="Times New Roman" charset="0"/>
              </a:rPr>
            </a:br>
            <a:endParaRPr lang="fr-FR" dirty="0">
              <a:latin typeface="Times New Roman" charset="0"/>
            </a:endParaRPr>
          </a:p>
        </p:txBody>
      </p:sp>
      <p:sp>
        <p:nvSpPr>
          <p:cNvPr id="30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02113" y="6172200"/>
            <a:ext cx="738187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3962400" cy="354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0" i="0" dirty="0" smtClean="0">
                <a:solidFill>
                  <a:srgbClr val="FFFF00"/>
                </a:solidFill>
                <a:latin typeface="arial"/>
              </a:rPr>
              <a:t>Qian </a:t>
            </a:r>
            <a:r>
              <a:rPr lang="en-US" b="0" i="0" dirty="0" err="1" smtClean="0">
                <a:solidFill>
                  <a:srgbClr val="FFFF00"/>
                </a:solidFill>
                <a:latin typeface="arial"/>
              </a:rPr>
              <a:t>Hongyan</a:t>
            </a:r>
            <a:r>
              <a:rPr lang="en-US" b="0" i="0" dirty="0" smtClean="0">
                <a:solidFill>
                  <a:srgbClr val="FFFF00"/>
                </a:solidFill>
                <a:latin typeface="arial"/>
              </a:rPr>
              <a:t> lost both legs in an accident.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Her </a:t>
            </a:r>
            <a:r>
              <a:rPr lang="en-US" b="0" i="0" dirty="0" smtClean="0">
                <a:solidFill>
                  <a:srgbClr val="FFFF00"/>
                </a:solidFill>
                <a:latin typeface="arial"/>
              </a:rPr>
              <a:t>Chinese family  is very poor and can not afford prosthesis for her</a:t>
            </a:r>
            <a:r>
              <a:rPr lang="en-US" dirty="0" smtClean="0">
                <a:solidFill>
                  <a:srgbClr val="FFFF00"/>
                </a:solidFill>
                <a:latin typeface="arial"/>
              </a:rPr>
              <a:t>. </a:t>
            </a:r>
            <a:r>
              <a:rPr lang="en-US" b="0" i="0" dirty="0" smtClean="0">
                <a:solidFill>
                  <a:srgbClr val="FFFF00"/>
                </a:solidFill>
                <a:latin typeface="arial"/>
              </a:rPr>
              <a:t> So, she uses a basketball to move from place to place.</a:t>
            </a:r>
            <a:endParaRPr lang="fr-FR" dirty="0">
              <a:solidFill>
                <a:srgbClr val="FFFF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09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38400" y="6172200"/>
            <a:ext cx="738188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304800"/>
            <a:ext cx="45815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52600" y="5562600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en-US" b="0" i="0" dirty="0" smtClean="0">
                <a:solidFill>
                  <a:srgbClr val="FFFF00"/>
                </a:solidFill>
                <a:latin typeface="arial"/>
              </a:rPr>
              <a:t>Qian uses two wooden supports. She never complains. She has already used six basket balls</a:t>
            </a:r>
            <a:r>
              <a:rPr lang="fr-FR" dirty="0" smtClean="0">
                <a:solidFill>
                  <a:srgbClr val="FFFF00"/>
                </a:solidFill>
                <a:latin typeface="Times New Roman" charset="0"/>
              </a:rPr>
              <a:t>.</a:t>
            </a:r>
            <a:r>
              <a:rPr lang="fr-FR" dirty="0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fr-FR" dirty="0">
                <a:solidFill>
                  <a:srgbClr val="FFFF00"/>
                </a:solidFill>
                <a:latin typeface="Times New Roman" charset="0"/>
              </a:rPr>
            </a:br>
            <a:r>
              <a:rPr lang="fr-FR" dirty="0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fr-FR" dirty="0">
                <a:solidFill>
                  <a:srgbClr val="FFFF00"/>
                </a:solidFill>
                <a:latin typeface="Times New Roman" charset="0"/>
              </a:rPr>
            </a:br>
            <a:endParaRPr lang="fr-FR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51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5943600"/>
            <a:ext cx="738188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9629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fr-FR" dirty="0" smtClean="0">
                <a:solidFill>
                  <a:srgbClr val="FFFF00"/>
                </a:solidFill>
                <a:latin typeface="Arial" charset="0"/>
                <a:cs typeface="Times New Roman" charset="0"/>
              </a:rPr>
              <a:t>She goes to school…</a:t>
            </a:r>
            <a:endParaRPr lang="fr-FR" dirty="0">
              <a:solidFill>
                <a:srgbClr val="FFFF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614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667000" y="6096000"/>
            <a:ext cx="738188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513" y="304800"/>
            <a:ext cx="46688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FFFF00"/>
                </a:solidFill>
                <a:latin typeface="Arial" charset="0"/>
                <a:cs typeface="Times New Roman" charset="0"/>
              </a:rPr>
              <a:t>Always Smiling….</a:t>
            </a:r>
            <a:endParaRPr lang="fr-FR" dirty="0">
              <a:solidFill>
                <a:srgbClr val="FFFF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71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95400" y="5943600"/>
            <a:ext cx="738188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050" y="304800"/>
            <a:ext cx="57118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1905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dirty="0">
                <a:solidFill>
                  <a:srgbClr val="FFFF00"/>
                </a:solidFill>
                <a:latin typeface="Arial" charset="0"/>
                <a:cs typeface="Times New Roman" charset="0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Arial" charset="0"/>
                <a:cs typeface="Times New Roman" charset="0"/>
              </a:rPr>
              <a:t>Always Positive…</a:t>
            </a:r>
            <a:endParaRPr lang="fr-FR" dirty="0">
              <a:solidFill>
                <a:schemeClr val="bg1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81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95400" y="6172200"/>
            <a:ext cx="738188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8338" y="304800"/>
            <a:ext cx="44069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304801"/>
            <a:ext cx="8610600" cy="16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0" i="0" dirty="0" smtClean="0">
                <a:solidFill>
                  <a:srgbClr val="FFFF00"/>
                </a:solidFill>
                <a:latin typeface="arial"/>
              </a:rPr>
              <a:t>With few key stokes on your computer, she may have a pair of legs. </a:t>
            </a:r>
            <a:r>
              <a:rPr lang="fr-FR" dirty="0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fr-FR" dirty="0">
                <a:solidFill>
                  <a:srgbClr val="FFFF00"/>
                </a:solidFill>
                <a:latin typeface="Times New Roman" charset="0"/>
              </a:rPr>
            </a:br>
            <a:endParaRPr lang="fr-FR" dirty="0">
              <a:solidFill>
                <a:srgbClr val="FFFF00"/>
              </a:solidFill>
              <a:latin typeface="Times New Roman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fr-FR" dirty="0">
              <a:solidFill>
                <a:srgbClr val="FFFF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92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91000" y="6172200"/>
            <a:ext cx="738188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73914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38200" y="297180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FF00"/>
                </a:solidFill>
                <a:latin typeface="Arial" charset="0"/>
                <a:cs typeface="Times New Roman" charset="0"/>
              </a:rPr>
              <a:t>Two Prosthesis….</a:t>
            </a:r>
            <a:endParaRPr lang="fr-CH" dirty="0">
              <a:solidFill>
                <a:schemeClr val="accent1"/>
              </a:solidFill>
              <a:latin typeface="Arial" charset="0"/>
              <a:cs typeface="Times New Roman" charset="0"/>
            </a:endParaRPr>
          </a:p>
          <a:p>
            <a:pPr eaLnBrk="0" hangingPunct="0">
              <a:buFontTx/>
              <a:buChar char="-"/>
            </a:pPr>
            <a:endParaRPr lang="fr-FR" dirty="0">
              <a:solidFill>
                <a:schemeClr val="accent1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024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676400" y="6172200"/>
            <a:ext cx="738188" cy="35718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325" y="228600"/>
            <a:ext cx="38528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61</Words>
  <Application>Microsoft Office PowerPoint</Application>
  <PresentationFormat>On-screen Show (4:3)</PresentationFormat>
  <Paragraphs>17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Modèle par défaut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Boillat Fred</dc:creator>
  <cp:lastModifiedBy>WarezBB</cp:lastModifiedBy>
  <cp:revision>19</cp:revision>
  <dcterms:created xsi:type="dcterms:W3CDTF">2009-03-24T23:29:31Z</dcterms:created>
  <dcterms:modified xsi:type="dcterms:W3CDTF">2012-07-06T11:11:40Z</dcterms:modified>
</cp:coreProperties>
</file>